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Iubirea de nespus</a:t>
            </a:r>
            <a:br/>
            <a:r>
              <a:t>a Domnului Isus</a:t>
            </a:r>
            <a:br/>
            <a:r>
              <a:t>pe toţi mănunchi ne-a înfrăţit,</a:t>
            </a:r>
            <a:br/>
            <a:r>
              <a:t>și pe veci ne-a unit.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Acelaşi sânge scump</a:t>
            </a:r>
            <a:br/>
            <a:r>
              <a:t>ce-a curs din trupu­I sfânt,</a:t>
            </a:r>
            <a:br/>
            <a:r>
              <a:t>pe toţi deplin ne-a curăţit,</a:t>
            </a:r>
            <a:br/>
            <a:r>
              <a:t>pe veci ne-a mântuit.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Prin Sfântul Duh uniţi,</a:t>
            </a:r>
            <a:br/>
            <a:r>
              <a:t>noi, toţi ai Lui iubiţi,</a:t>
            </a:r>
            <a:br/>
            <a:r>
              <a:t>aceeaşi ţintă urmărim:</a:t>
            </a:r>
            <a:br/>
            <a:r>
              <a:t>ca El să vieţuim.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Cu-ai noştri fraţi iubiţi,</a:t>
            </a:r>
            <a:br/>
            <a:r>
              <a:t>noi suntem fericiţi,</a:t>
            </a:r>
            <a:br/>
            <a:r>
              <a:t>c-Acelaşi scump Mântuitor</a:t>
            </a:r>
            <a:br/>
            <a:r>
              <a:t>e-n dorul tuturor.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O, Doamne, Te slăvim</a:t>
            </a:r>
            <a:br/>
            <a:r>
              <a:t>şi mult Îţi mulţumim,</a:t>
            </a:r>
            <a:br/>
            <a:r>
              <a:t>că suntem binecuvântaţi</a:t>
            </a:r>
            <a:br/>
            <a:r>
              <a:t>în dragostea de fraţi".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O, vino mai curând,</a:t>
            </a:r>
            <a:br/>
            <a:r>
              <a:t>ne ia de pe pământ,</a:t>
            </a:r>
            <a:br/>
            <a:r>
              <a:t>să fim în jurul Tău, slăviţi,</a:t>
            </a:r>
            <a:br/>
            <a:r>
              <a:t>cu toţi ai Tăi iubiţi!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